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99FF"/>
    <a:srgbClr val="FF3399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952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434" y="-90"/>
      </p:cViewPr>
      <p:guideLst>
        <p:guide orient="horz" pos="313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7284"/>
          </a:xfrm>
          <a:prstGeom prst="rect">
            <a:avLst/>
          </a:prstGeom>
        </p:spPr>
        <p:txBody>
          <a:bodyPr vert="horz" lIns="91027" tIns="45514" rIns="91027" bIns="455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4" y="2"/>
            <a:ext cx="2971800" cy="497284"/>
          </a:xfrm>
          <a:prstGeom prst="rect">
            <a:avLst/>
          </a:prstGeom>
        </p:spPr>
        <p:txBody>
          <a:bodyPr vert="horz" lIns="91027" tIns="45514" rIns="91027" bIns="45514" rtlCol="0"/>
          <a:lstStyle>
            <a:lvl1pPr algn="r">
              <a:defRPr sz="1200"/>
            </a:lvl1pPr>
          </a:lstStyle>
          <a:p>
            <a:fld id="{0E2158CF-047E-428F-8B5C-72719829DB2F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7" tIns="45514" rIns="91027" bIns="455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24212"/>
            <a:ext cx="5486400" cy="4475560"/>
          </a:xfrm>
          <a:prstGeom prst="rect">
            <a:avLst/>
          </a:prstGeom>
        </p:spPr>
        <p:txBody>
          <a:bodyPr vert="horz" lIns="91027" tIns="45514" rIns="91027" bIns="455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71800" cy="497284"/>
          </a:xfrm>
          <a:prstGeom prst="rect">
            <a:avLst/>
          </a:prstGeom>
        </p:spPr>
        <p:txBody>
          <a:bodyPr vert="horz" lIns="91027" tIns="45514" rIns="91027" bIns="455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4" y="9446678"/>
            <a:ext cx="2971800" cy="497284"/>
          </a:xfrm>
          <a:prstGeom prst="rect">
            <a:avLst/>
          </a:prstGeom>
        </p:spPr>
        <p:txBody>
          <a:bodyPr vert="horz" lIns="91027" tIns="45514" rIns="91027" bIns="45514" rtlCol="0" anchor="b"/>
          <a:lstStyle>
            <a:lvl1pPr algn="r">
              <a:defRPr sz="1200"/>
            </a:lvl1pPr>
          </a:lstStyle>
          <a:p>
            <a:fld id="{D57C1881-2F0E-4E65-8136-18D1DBA7F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40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44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19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148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24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2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77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49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386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06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6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9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FFFEA-53A3-4DB1-8F42-D33D9066F822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67A98-4482-4870-830A-F0C503A740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54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F7287E9-D029-4FA3-B18A-26C8D4E82A3D}"/>
              </a:ext>
            </a:extLst>
          </p:cNvPr>
          <p:cNvGrpSpPr/>
          <p:nvPr/>
        </p:nvGrpSpPr>
        <p:grpSpPr>
          <a:xfrm>
            <a:off x="714" y="56456"/>
            <a:ext cx="6884670" cy="9801225"/>
            <a:chOff x="714" y="56456"/>
            <a:chExt cx="6884670" cy="9801225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659099AA-FB1F-465E-A5B3-0821261931D3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" y="56456"/>
              <a:ext cx="6884670" cy="9801225"/>
            </a:xfrm>
            <a:prstGeom prst="rect">
              <a:avLst/>
            </a:prstGeom>
          </p:spPr>
        </p:pic>
        <p:sp>
          <p:nvSpPr>
            <p:cNvPr id="9" name="正方形/長方形 8"/>
            <p:cNvSpPr/>
            <p:nvPr/>
          </p:nvSpPr>
          <p:spPr>
            <a:xfrm>
              <a:off x="2132856" y="2653972"/>
              <a:ext cx="2830376" cy="707886"/>
            </a:xfrm>
            <a:prstGeom prst="rect">
              <a:avLst/>
            </a:prstGeom>
            <a:noFill/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wrap="square" lIns="91440" tIns="45720" rIns="91440" bIns="45720" anchor="t" anchorCtr="1">
              <a:spAutoFit/>
            </a:bodyPr>
            <a:lstStyle/>
            <a:p>
              <a:pPr algn="ctr"/>
              <a:r>
                <a:rPr lang="en-US" altLang="ja-JP" sz="20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2021.4.10</a:t>
              </a:r>
              <a:r>
                <a:rPr lang="ja-JP" altLang="en-US" sz="20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（土）</a:t>
              </a:r>
              <a:endParaRPr lang="en-US" altLang="ja-JP" sz="20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en-US" altLang="ja-JP" sz="20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14:00</a:t>
              </a:r>
              <a:r>
                <a:rPr lang="ja-JP" altLang="en-US" sz="20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2000" dirty="0">
                  <a:solidFill>
                    <a:sysClr val="windowText" lastClr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16:00</a:t>
              </a: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700808" y="776536"/>
              <a:ext cx="3764846" cy="187743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endParaRPr lang="en-US" altLang="ja-JP" sz="3600" b="1" dirty="0">
                <a:ln w="11430">
                  <a:noFill/>
                </a:ln>
                <a:solidFill>
                  <a:srgbClr val="CC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cap="none" spc="0" dirty="0">
                  <a:ln w="11430">
                    <a:noFill/>
                  </a:ln>
                  <a:solidFill>
                    <a:srgbClr val="CC66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ゴスペルと</a:t>
              </a:r>
              <a:r>
                <a:rPr lang="ja-JP" altLang="en-US" sz="4000" b="1" dirty="0">
                  <a:ln w="11430">
                    <a:noFill/>
                  </a:ln>
                  <a:solidFill>
                    <a:srgbClr val="CC66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映像</a:t>
              </a:r>
              <a:endParaRPr lang="en-US" altLang="ja-JP" sz="4000" b="1" dirty="0">
                <a:ln w="11430">
                  <a:noFill/>
                </a:ln>
                <a:solidFill>
                  <a:srgbClr val="CC66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dirty="0">
                  <a:ln w="11430">
                    <a:noFill/>
                  </a:ln>
                  <a:solidFill>
                    <a:srgbClr val="CC66FF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講演会</a:t>
              </a:r>
              <a:endParaRPr lang="en-US" altLang="ja-JP" dirty="0">
                <a:ln w="11430">
                  <a:noFill/>
                </a:ln>
                <a:solidFill>
                  <a:srgbClr val="CC66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" name="テキスト ボックス 4"/>
            <p:cNvSpPr txBox="1"/>
            <p:nvPr/>
          </p:nvSpPr>
          <p:spPr>
            <a:xfrm>
              <a:off x="908720" y="3944888"/>
              <a:ext cx="5112568" cy="504055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＜ドキュメンタリー映像＞</a:t>
              </a: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＜ゴ　ス　ペ　ル＞＜セ　ミ　ナ　ー＞</a:t>
              </a: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などがあります。</a:t>
              </a: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</a:t>
              </a: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【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場　所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】</a:t>
              </a:r>
            </a:p>
            <a:p>
              <a:pPr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東大宮コミュニティ－センター</a:t>
              </a: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　　ホール</a:t>
              </a: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主講師</a:t>
              </a:r>
              <a:r>
                <a:rPr lang="en-US" altLang="ja-JP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</a:t>
              </a: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パウロ秋元牧師</a:t>
              </a:r>
              <a:endParaRPr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20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　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(TLEA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東京アンテオケ教会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</a:p>
            <a:p>
              <a:pPr algn="ctr">
                <a:defRPr/>
              </a:pPr>
              <a:endPara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Telː048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－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689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－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0048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／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080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－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6805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－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4320(</a:t>
              </a:r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大重</a:t>
              </a:r>
              <a:r>
                <a:rPr lang="en-US" altLang="ja-JP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)</a:t>
              </a:r>
            </a:p>
            <a:p>
              <a:pPr algn="ctr">
                <a:defRPr/>
              </a:pPr>
              <a:r>
                <a:rPr lang="ja-JP" altLang="en-US" sz="1800" dirty="0">
                  <a:ln w="11430">
                    <a:noFill/>
                  </a:ln>
                  <a:solidFill>
                    <a:srgbClr val="C0000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主催</a:t>
              </a:r>
              <a:r>
                <a:rPr lang="en-US" altLang="ja-JP" sz="1800" dirty="0">
                  <a:ln w="11430">
                    <a:noFill/>
                  </a:ln>
                  <a:solidFill>
                    <a:srgbClr val="C0000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</a:t>
              </a:r>
              <a:r>
                <a:rPr lang="ja-JP" altLang="en-US" sz="1800" dirty="0">
                  <a:ln w="11430">
                    <a:noFill/>
                  </a:ln>
                  <a:solidFill>
                    <a:srgbClr val="C0000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パラダイス</a:t>
              </a:r>
              <a:endParaRPr lang="en-US" altLang="ja-JP" sz="18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どなたでもご自由にお越しください♪</a:t>
              </a: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その際は下記感染予防対策にご協力ください。</a:t>
              </a: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●マスクの着用、手の消毒</a:t>
              </a: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●咳、くしゃみ、発熱等がある場合は</a:t>
              </a: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出席をお控えください。</a:t>
              </a: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●着席の際は、</a:t>
              </a:r>
              <a:r>
                <a:rPr lang="en-US" altLang="ja-JP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つ間隔を置いて</a:t>
              </a: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defRPr/>
              </a:pPr>
              <a:r>
                <a:rPr lang="ja-JP" altLang="en-US" sz="1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お座りください。</a:t>
              </a:r>
              <a:endParaRPr lang="en-US" altLang="ja-JP" sz="1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8432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159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OSHIGE FAMILY</dc:creator>
  <cp:lastModifiedBy>大重 和子</cp:lastModifiedBy>
  <cp:revision>162</cp:revision>
  <cp:lastPrinted>2021-04-08T15:05:02Z</cp:lastPrinted>
  <dcterms:created xsi:type="dcterms:W3CDTF">2012-09-02T05:14:53Z</dcterms:created>
  <dcterms:modified xsi:type="dcterms:W3CDTF">2021-04-08T15:09:43Z</dcterms:modified>
</cp:coreProperties>
</file>